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  <p:sldMasterId id="2147483701" r:id="rId3"/>
    <p:sldMasterId id="2147483713" r:id="rId4"/>
  </p:sldMasterIdLst>
  <p:notesMasterIdLst>
    <p:notesMasterId r:id="rId14"/>
  </p:notesMasterIdLst>
  <p:sldIdLst>
    <p:sldId id="256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D7A06-83F7-46F5-846F-8AF3FD21C7C8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B719D-60C1-46A3-ACC6-557DF14D8D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40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52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1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906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6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27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597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952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33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0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000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856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189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357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467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405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624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693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3769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26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4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41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3494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0024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064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197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161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238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0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6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0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0519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258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97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1955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30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2960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0487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855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115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329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9250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716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7719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5237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9255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08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3587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7604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8595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0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65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46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40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97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35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9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1" name="矩形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10535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</p:sldLayoutIdLst>
  <p:txStyles>
    <p:titleStyle>
      <a:lvl1pPr algn="l" defTabSz="68573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4" indent="-171434" algn="l" defTabSz="68573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5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6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2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8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841" y="1392071"/>
            <a:ext cx="11368585" cy="1505909"/>
          </a:xfrm>
        </p:spPr>
        <p:txBody>
          <a:bodyPr>
            <a:noAutofit/>
          </a:bodyPr>
          <a:lstStyle/>
          <a:p>
            <a:r>
              <a:rPr lang="en-US" altLang="zh-CN" sz="4800" dirty="0" err="1"/>
              <a:t>SemSUM</a:t>
            </a:r>
            <a:r>
              <a:rPr lang="en-US" altLang="zh-CN" sz="4800" dirty="0"/>
              <a:t>: Semantic Dependency Guided Neural Abstractive Summarization</a:t>
            </a:r>
            <a:endParaRPr lang="zh-CN" altLang="en-US" sz="4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541" y="3168576"/>
            <a:ext cx="9057143" cy="186666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27900" y="5576332"/>
            <a:ext cx="180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瞿春霞</a:t>
            </a:r>
            <a:endParaRPr lang="en-US" altLang="zh-CN" dirty="0" smtClean="0"/>
          </a:p>
          <a:p>
            <a:r>
              <a:rPr lang="en-US" altLang="zh-CN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7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327900" y="5207000"/>
            <a:ext cx="397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AAAI-20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699412" y="5207000"/>
            <a:ext cx="420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https://github.com/zhongxia96/SemSUM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13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Semantic dependency graph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90" y="3494611"/>
            <a:ext cx="9895238" cy="287619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706790" y="1319904"/>
            <a:ext cx="104311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even some of </a:t>
            </a: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rivals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roland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garros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locker-room are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hoping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roger </a:t>
            </a:r>
            <a:r>
              <a:rPr lang="en-US" altLang="zh-CN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federer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create a bit of tennis history by winning all four grand slams .</a:t>
            </a: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Target:		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fellow players keen for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federer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grand slam dream picture</a:t>
            </a: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Seq2seq: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altLang="zh-CN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federer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hoping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win at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roland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garros</a:t>
            </a: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SemSUM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some </a:t>
            </a: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rivals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federer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make grand slam history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3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116" y="957881"/>
            <a:ext cx="6180952" cy="504761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SemSUM</a:t>
            </a:r>
            <a:r>
              <a:rPr lang="en-US" altLang="zh-CN" dirty="0" smtClean="0"/>
              <a:t> model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020116" y="1091821"/>
            <a:ext cx="3407980" cy="260672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vert="eaVert"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020116" y="3698543"/>
            <a:ext cx="3653639" cy="2470245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ash"/>
          </a:ln>
        </p:spPr>
        <p:txBody>
          <a:bodyPr vert="eaVert"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229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91" y="502921"/>
            <a:ext cx="6169406" cy="454960"/>
          </a:xfrm>
        </p:spPr>
        <p:txBody>
          <a:bodyPr/>
          <a:lstStyle/>
          <a:p>
            <a:r>
              <a:rPr lang="en-US" altLang="zh-CN" dirty="0" err="1"/>
              <a:t>SemSUM</a:t>
            </a:r>
            <a:r>
              <a:rPr lang="en-US" altLang="zh-CN" dirty="0"/>
              <a:t> </a:t>
            </a:r>
            <a:r>
              <a:rPr lang="en-US" altLang="zh-CN" dirty="0" smtClean="0"/>
              <a:t>model-------Sentence Encoder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0849"/>
            <a:ext cx="6180952" cy="504761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706" y="1390656"/>
            <a:ext cx="5095238" cy="19523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1706" y="3865134"/>
            <a:ext cx="4600000" cy="3809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8192" y="4580721"/>
            <a:ext cx="5190476" cy="78095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8364" y="3865134"/>
            <a:ext cx="3425588" cy="23333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441706" y="1034263"/>
            <a:ext cx="409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Multi-head attention: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04000" y="3450339"/>
            <a:ext cx="330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Feed forward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56927" y="1331800"/>
            <a:ext cx="6180952" cy="5047619"/>
            <a:chOff x="0" y="1150849"/>
            <a:chExt cx="6180952" cy="5047619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150849"/>
              <a:ext cx="6180952" cy="5047619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0" y="1337481"/>
              <a:ext cx="3452884" cy="252498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91" y="1331800"/>
            <a:ext cx="6252888" cy="504761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91" y="502921"/>
            <a:ext cx="6974624" cy="454960"/>
          </a:xfrm>
        </p:spPr>
        <p:txBody>
          <a:bodyPr/>
          <a:lstStyle/>
          <a:p>
            <a:r>
              <a:rPr lang="en-US" altLang="zh-CN" dirty="0" err="1"/>
              <a:t>SemSUM</a:t>
            </a:r>
            <a:r>
              <a:rPr lang="en-US" altLang="zh-CN" dirty="0"/>
              <a:t> model-</a:t>
            </a:r>
            <a:r>
              <a:rPr lang="en-US" altLang="zh-CN" dirty="0" smtClean="0"/>
              <a:t>------Graph </a:t>
            </a:r>
            <a:r>
              <a:rPr lang="en-US" altLang="zh-CN" dirty="0"/>
              <a:t>Encoder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585" y="1250642"/>
            <a:ext cx="5180952" cy="78095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585" y="2303658"/>
            <a:ext cx="5123809" cy="17047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1460" y="4043413"/>
            <a:ext cx="4514286" cy="9428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3428" y="5134751"/>
            <a:ext cx="4971429" cy="90476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2127" y="6095737"/>
            <a:ext cx="4371429" cy="561905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84991" y="1331800"/>
            <a:ext cx="6180952" cy="5047619"/>
            <a:chOff x="0" y="1150849"/>
            <a:chExt cx="6180952" cy="5047619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150849"/>
              <a:ext cx="6180952" cy="5047619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0" y="1337481"/>
              <a:ext cx="3452884" cy="252498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</p:grpSp>
      <p:sp>
        <p:nvSpPr>
          <p:cNvPr id="18" name="矩形 17"/>
          <p:cNvSpPr/>
          <p:nvPr/>
        </p:nvSpPr>
        <p:spPr>
          <a:xfrm>
            <a:off x="7189763" y="466886"/>
            <a:ext cx="1725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(head, type, tail)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683428" y="872253"/>
            <a:ext cx="3870143" cy="378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The representation of each relation: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629585" y="1982695"/>
            <a:ext cx="45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Representation of node: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54794" y="4062687"/>
            <a:ext cx="1779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Graph attention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52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91" y="502921"/>
            <a:ext cx="6456009" cy="454960"/>
          </a:xfrm>
        </p:spPr>
        <p:txBody>
          <a:bodyPr/>
          <a:lstStyle/>
          <a:p>
            <a:r>
              <a:rPr lang="en-US" altLang="zh-CN" dirty="0" err="1"/>
              <a:t>SemSUM</a:t>
            </a:r>
            <a:r>
              <a:rPr lang="en-US" altLang="zh-CN" dirty="0"/>
              <a:t> model-</a:t>
            </a:r>
            <a:r>
              <a:rPr lang="en-US" altLang="zh-CN" dirty="0" smtClean="0"/>
              <a:t>------Summary Decoder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0849"/>
            <a:ext cx="6180952" cy="504761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694" y="1553675"/>
            <a:ext cx="5152381" cy="7047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7275" y="2713334"/>
            <a:ext cx="4847619" cy="79047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4594" y="4811485"/>
            <a:ext cx="4247619" cy="64761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480178" y="1837034"/>
            <a:ext cx="2700773" cy="362207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584594" y="4330700"/>
            <a:ext cx="4096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of next word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91" y="502921"/>
            <a:ext cx="6456009" cy="454960"/>
          </a:xfrm>
        </p:spPr>
        <p:txBody>
          <a:bodyPr/>
          <a:lstStyle/>
          <a:p>
            <a:r>
              <a:rPr lang="en-US" altLang="zh-CN" dirty="0" err="1"/>
              <a:t>SemSUM</a:t>
            </a:r>
            <a:r>
              <a:rPr lang="en-US" altLang="zh-CN" dirty="0"/>
              <a:t> model-</a:t>
            </a:r>
            <a:r>
              <a:rPr lang="en-US" altLang="zh-CN" dirty="0" smtClean="0"/>
              <a:t>------Summary Decoder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0849"/>
            <a:ext cx="6180952" cy="504761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736" y="2006903"/>
            <a:ext cx="4276190" cy="120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3164" y="3828777"/>
            <a:ext cx="4047619" cy="619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1736" y="5069699"/>
            <a:ext cx="4133333" cy="533333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480178" y="1837034"/>
            <a:ext cx="2700773" cy="362207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541736" y="1511300"/>
            <a:ext cx="409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Copy attention and copy distribution: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13164" y="3373183"/>
            <a:ext cx="330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Generation probability: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613164" y="4635500"/>
            <a:ext cx="267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Final distribution: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7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83" y="1342442"/>
            <a:ext cx="5533333" cy="319047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3495" y="1342442"/>
            <a:ext cx="5609524" cy="4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5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result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91" y="1164589"/>
            <a:ext cx="7142857" cy="4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主题1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F9F9F9"/>
      </a:lt2>
      <a:accent1>
        <a:srgbClr val="42A9B4"/>
      </a:accent1>
      <a:accent2>
        <a:srgbClr val="234C89"/>
      </a:accent2>
      <a:accent3>
        <a:srgbClr val="5188E1"/>
      </a:accent3>
      <a:accent4>
        <a:srgbClr val="F65083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自定义 7">
      <a:majorFont>
        <a:latin typeface="Segoe UI"/>
        <a:ea typeface="微软雅黑"/>
        <a:cs typeface=""/>
      </a:majorFont>
      <a:minorFont>
        <a:latin typeface="Calibri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1" id="{1D963B7D-2FDC-4396-BBE5-BB8DA54EC82F}" vid="{659490AB-64F6-4E97-A7EA-CCE28C04ACF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TM02900720[[fn=积分]]</Template>
  <TotalTime>3013</TotalTime>
  <Words>91</Words>
  <Application>Microsoft Office PowerPoint</Application>
  <PresentationFormat>宽屏</PresentationFormat>
  <Paragraphs>27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宋体</vt:lpstr>
      <vt:lpstr>微软雅黑</vt:lpstr>
      <vt:lpstr>微软雅黑 Light</vt:lpstr>
      <vt:lpstr>Arial</vt:lpstr>
      <vt:lpstr>Calibri</vt:lpstr>
      <vt:lpstr>Calibri Light</vt:lpstr>
      <vt:lpstr>Segoe UI</vt:lpstr>
      <vt:lpstr>Times New Roman</vt:lpstr>
      <vt:lpstr>Wingdings 2</vt:lpstr>
      <vt:lpstr>HDOfficeLightV0</vt:lpstr>
      <vt:lpstr>1_HDOfficeLightV0</vt:lpstr>
      <vt:lpstr>2_HDOfficeLightV0</vt:lpstr>
      <vt:lpstr>主题1</vt:lpstr>
      <vt:lpstr>SemSUM: Semantic Dependency Guided Neural Abstractive Summarization</vt:lpstr>
      <vt:lpstr>Semantic dependency graph</vt:lpstr>
      <vt:lpstr>SemSUM model</vt:lpstr>
      <vt:lpstr>SemSUM model-------Sentence Encoder</vt:lpstr>
      <vt:lpstr>SemSUM model-------Graph Encoder</vt:lpstr>
      <vt:lpstr>SemSUM model-------Summary Decoder</vt:lpstr>
      <vt:lpstr>SemSUM model-------Summary Decoder</vt:lpstr>
      <vt:lpstr>result</vt:lpstr>
      <vt:lpstr>result</vt:lpstr>
    </vt:vector>
  </TitlesOfParts>
  <Company>Windows 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帐户</dc:creator>
  <cp:lastModifiedBy>Microsoft 帐户</cp:lastModifiedBy>
  <cp:revision>65</cp:revision>
  <dcterms:created xsi:type="dcterms:W3CDTF">2021-02-05T04:16:04Z</dcterms:created>
  <dcterms:modified xsi:type="dcterms:W3CDTF">2021-02-07T06:29:22Z</dcterms:modified>
</cp:coreProperties>
</file>